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5B7DC-0C85-4A3C-9011-B0F462C96676}" v="29" dt="2025-04-29T10:25:25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am Manohar Lohia" userId="8949241a5256c8b8" providerId="LiveId" clId="{D315B7DC-0C85-4A3C-9011-B0F462C96676}"/>
    <pc:docChg chg="undo custSel addSld delSld modSld modMainMaster">
      <pc:chgData name="Dr Ram Manohar Lohia" userId="8949241a5256c8b8" providerId="LiveId" clId="{D315B7DC-0C85-4A3C-9011-B0F462C96676}" dt="2025-04-29T10:25:33.947" v="154" actId="47"/>
      <pc:docMkLst>
        <pc:docMk/>
      </pc:docMkLst>
      <pc:sldChg chg="addSp delSp modSp mod">
        <pc:chgData name="Dr Ram Manohar Lohia" userId="8949241a5256c8b8" providerId="LiveId" clId="{D315B7DC-0C85-4A3C-9011-B0F462C96676}" dt="2025-04-29T10:25:02.847" v="144" actId="478"/>
        <pc:sldMkLst>
          <pc:docMk/>
          <pc:sldMk cId="1271263189" sldId="256"/>
        </pc:sldMkLst>
        <pc:spChg chg="add mod">
          <ac:chgData name="Dr Ram Manohar Lohia" userId="8949241a5256c8b8" providerId="LiveId" clId="{D315B7DC-0C85-4A3C-9011-B0F462C96676}" dt="2025-04-29T10:23:38.134" v="123" actId="1076"/>
          <ac:spMkLst>
            <pc:docMk/>
            <pc:sldMk cId="1271263189" sldId="256"/>
            <ac:spMk id="2" creationId="{0E76FEC0-12DB-2B5E-9409-C08AFE024D37}"/>
          </ac:spMkLst>
        </pc:spChg>
        <pc:spChg chg="add mod">
          <ac:chgData name="Dr Ram Manohar Lohia" userId="8949241a5256c8b8" providerId="LiveId" clId="{D315B7DC-0C85-4A3C-9011-B0F462C96676}" dt="2025-04-29T10:23:34.469" v="122" actId="1076"/>
          <ac:spMkLst>
            <pc:docMk/>
            <pc:sldMk cId="1271263189" sldId="256"/>
            <ac:spMk id="4" creationId="{3016DF0F-A4B3-A3B4-974C-4B90DE12FC69}"/>
          </ac:spMkLst>
        </pc:spChg>
        <pc:spChg chg="add del mod">
          <ac:chgData name="Dr Ram Manohar Lohia" userId="8949241a5256c8b8" providerId="LiveId" clId="{D315B7DC-0C85-4A3C-9011-B0F462C96676}" dt="2025-04-29T10:22:01.586" v="98"/>
          <ac:spMkLst>
            <pc:docMk/>
            <pc:sldMk cId="1271263189" sldId="256"/>
            <ac:spMk id="4" creationId="{9711BD39-6380-DFFC-8D12-F3848D0BDB1C}"/>
          </ac:spMkLst>
        </pc:spChg>
        <pc:picChg chg="del">
          <ac:chgData name="Dr Ram Manohar Lohia" userId="8949241a5256c8b8" providerId="LiveId" clId="{D315B7DC-0C85-4A3C-9011-B0F462C96676}" dt="2025-04-29T10:25:02.847" v="144" actId="478"/>
          <ac:picMkLst>
            <pc:docMk/>
            <pc:sldMk cId="1271263189" sldId="256"/>
            <ac:picMk id="3" creationId="{00000000-0000-0000-0000-000000000000}"/>
          </ac:picMkLst>
        </pc:picChg>
      </pc:sldChg>
      <pc:sldChg chg="addSp delSp modSp add mod">
        <pc:chgData name="Dr Ram Manohar Lohia" userId="8949241a5256c8b8" providerId="LiveId" clId="{D315B7DC-0C85-4A3C-9011-B0F462C96676}" dt="2025-04-29T10:25:07.744" v="145" actId="478"/>
        <pc:sldMkLst>
          <pc:docMk/>
          <pc:sldMk cId="119291050" sldId="257"/>
        </pc:sldMkLst>
        <pc:spChg chg="del mod">
          <ac:chgData name="Dr Ram Manohar Lohia" userId="8949241a5256c8b8" providerId="LiveId" clId="{D315B7DC-0C85-4A3C-9011-B0F462C96676}" dt="2025-04-29T10:21:34.976" v="89" actId="478"/>
          <ac:spMkLst>
            <pc:docMk/>
            <pc:sldMk cId="119291050" sldId="257"/>
            <ac:spMk id="2" creationId="{0E76FEC0-12DB-2B5E-9409-C08AFE024D37}"/>
          </ac:spMkLst>
        </pc:spChg>
        <pc:spChg chg="add del mod">
          <ac:chgData name="Dr Ram Manohar Lohia" userId="8949241a5256c8b8" providerId="LiveId" clId="{D315B7DC-0C85-4A3C-9011-B0F462C96676}" dt="2025-04-29T10:23:42.830" v="124" actId="478"/>
          <ac:spMkLst>
            <pc:docMk/>
            <pc:sldMk cId="119291050" sldId="257"/>
            <ac:spMk id="2" creationId="{34F20FAF-89E6-9E06-E1E1-F6216083A8C8}"/>
          </ac:spMkLst>
        </pc:spChg>
        <pc:spChg chg="add del mod">
          <ac:chgData name="Dr Ram Manohar Lohia" userId="8949241a5256c8b8" providerId="LiveId" clId="{D315B7DC-0C85-4A3C-9011-B0F462C96676}" dt="2025-04-29T10:21:14.353" v="69" actId="478"/>
          <ac:spMkLst>
            <pc:docMk/>
            <pc:sldMk cId="119291050" sldId="257"/>
            <ac:spMk id="4" creationId="{A8966F6D-4F81-3E67-10A9-EED61A6BF011}"/>
          </ac:spMkLst>
        </pc:spChg>
        <pc:spChg chg="add mod">
          <ac:chgData name="Dr Ram Manohar Lohia" userId="8949241a5256c8b8" providerId="LiveId" clId="{D315B7DC-0C85-4A3C-9011-B0F462C96676}" dt="2025-04-29T10:23:43.242" v="125"/>
          <ac:spMkLst>
            <pc:docMk/>
            <pc:sldMk cId="119291050" sldId="257"/>
            <ac:spMk id="4" creationId="{DD52AD36-25E6-1CA5-4C66-2D7D2F3F2864}"/>
          </ac:spMkLst>
        </pc:spChg>
        <pc:spChg chg="add mod">
          <ac:chgData name="Dr Ram Manohar Lohia" userId="8949241a5256c8b8" providerId="LiveId" clId="{D315B7DC-0C85-4A3C-9011-B0F462C96676}" dt="2025-04-29T10:23:52.085" v="129" actId="1076"/>
          <ac:spMkLst>
            <pc:docMk/>
            <pc:sldMk cId="119291050" sldId="257"/>
            <ac:spMk id="5" creationId="{73C9C3BC-55D3-EA94-C4D1-0EC2F427C2F9}"/>
          </ac:spMkLst>
        </pc:spChg>
        <pc:spChg chg="add mod">
          <ac:chgData name="Dr Ram Manohar Lohia" userId="8949241a5256c8b8" providerId="LiveId" clId="{D315B7DC-0C85-4A3C-9011-B0F462C96676}" dt="2025-04-29T10:22:02.310" v="99"/>
          <ac:spMkLst>
            <pc:docMk/>
            <pc:sldMk cId="119291050" sldId="257"/>
            <ac:spMk id="6" creationId="{CC5B56A1-E73B-B8F7-775E-E78CF3CCEBB5}"/>
          </ac:spMkLst>
        </pc:spChg>
        <pc:picChg chg="del">
          <ac:chgData name="Dr Ram Manohar Lohia" userId="8949241a5256c8b8" providerId="LiveId" clId="{D315B7DC-0C85-4A3C-9011-B0F462C96676}" dt="2025-04-29T10:25:07.744" v="145" actId="478"/>
          <ac:picMkLst>
            <pc:docMk/>
            <pc:sldMk cId="119291050" sldId="257"/>
            <ac:picMk id="3" creationId="{00000000-0000-0000-0000-000000000000}"/>
          </ac:picMkLst>
        </pc:picChg>
      </pc:sldChg>
      <pc:sldChg chg="addSp delSp modSp add mod">
        <pc:chgData name="Dr Ram Manohar Lohia" userId="8949241a5256c8b8" providerId="LiveId" clId="{D315B7DC-0C85-4A3C-9011-B0F462C96676}" dt="2025-04-29T10:25:10.127" v="146" actId="478"/>
        <pc:sldMkLst>
          <pc:docMk/>
          <pc:sldMk cId="4117455175" sldId="258"/>
        </pc:sldMkLst>
        <pc:spChg chg="del">
          <ac:chgData name="Dr Ram Manohar Lohia" userId="8949241a5256c8b8" providerId="LiveId" clId="{D315B7DC-0C85-4A3C-9011-B0F462C96676}" dt="2025-04-29T10:21:38.353" v="91" actId="478"/>
          <ac:spMkLst>
            <pc:docMk/>
            <pc:sldMk cId="4117455175" sldId="258"/>
            <ac:spMk id="2" creationId="{0E76FEC0-12DB-2B5E-9409-C08AFE024D37}"/>
          </ac:spMkLst>
        </pc:spChg>
        <pc:spChg chg="add del mod">
          <ac:chgData name="Dr Ram Manohar Lohia" userId="8949241a5256c8b8" providerId="LiveId" clId="{D315B7DC-0C85-4A3C-9011-B0F462C96676}" dt="2025-04-29T10:23:46.385" v="126" actId="478"/>
          <ac:spMkLst>
            <pc:docMk/>
            <pc:sldMk cId="4117455175" sldId="258"/>
            <ac:spMk id="2" creationId="{44833F8B-A60A-09AA-6358-0D5DFB0FDEC4}"/>
          </ac:spMkLst>
        </pc:spChg>
        <pc:spChg chg="add mod">
          <ac:chgData name="Dr Ram Manohar Lohia" userId="8949241a5256c8b8" providerId="LiveId" clId="{D315B7DC-0C85-4A3C-9011-B0F462C96676}" dt="2025-04-29T10:23:49.207" v="128" actId="1076"/>
          <ac:spMkLst>
            <pc:docMk/>
            <pc:sldMk cId="4117455175" sldId="258"/>
            <ac:spMk id="4" creationId="{F1E938A7-BA35-EF45-9B0F-DED9447908BC}"/>
          </ac:spMkLst>
        </pc:spChg>
        <pc:spChg chg="add mod">
          <ac:chgData name="Dr Ram Manohar Lohia" userId="8949241a5256c8b8" providerId="LiveId" clId="{D315B7DC-0C85-4A3C-9011-B0F462C96676}" dt="2025-04-29T10:22:03.976" v="100"/>
          <ac:spMkLst>
            <pc:docMk/>
            <pc:sldMk cId="4117455175" sldId="258"/>
            <ac:spMk id="5" creationId="{0507AF50-ACC9-142C-8990-F3B83A6B963E}"/>
          </ac:spMkLst>
        </pc:spChg>
        <pc:spChg chg="add mod">
          <ac:chgData name="Dr Ram Manohar Lohia" userId="8949241a5256c8b8" providerId="LiveId" clId="{D315B7DC-0C85-4A3C-9011-B0F462C96676}" dt="2025-04-29T10:23:46.776" v="127"/>
          <ac:spMkLst>
            <pc:docMk/>
            <pc:sldMk cId="4117455175" sldId="258"/>
            <ac:spMk id="6" creationId="{A241DA0D-B15B-DE6D-D108-62FD061A90AC}"/>
          </ac:spMkLst>
        </pc:spChg>
        <pc:picChg chg="del">
          <ac:chgData name="Dr Ram Manohar Lohia" userId="8949241a5256c8b8" providerId="LiveId" clId="{D315B7DC-0C85-4A3C-9011-B0F462C96676}" dt="2025-04-29T10:25:10.127" v="146" actId="478"/>
          <ac:picMkLst>
            <pc:docMk/>
            <pc:sldMk cId="4117455175" sldId="258"/>
            <ac:picMk id="3" creationId="{00000000-0000-0000-0000-000000000000}"/>
          </ac:picMkLst>
        </pc:picChg>
      </pc:sldChg>
      <pc:sldChg chg="addSp delSp modSp add mod">
        <pc:chgData name="Dr Ram Manohar Lohia" userId="8949241a5256c8b8" providerId="LiveId" clId="{D315B7DC-0C85-4A3C-9011-B0F462C96676}" dt="2025-04-29T10:25:14.654" v="147" actId="478"/>
        <pc:sldMkLst>
          <pc:docMk/>
          <pc:sldMk cId="2893797432" sldId="259"/>
        </pc:sldMkLst>
        <pc:spChg chg="mod">
          <ac:chgData name="Dr Ram Manohar Lohia" userId="8949241a5256c8b8" providerId="LiveId" clId="{D315B7DC-0C85-4A3C-9011-B0F462C96676}" dt="2025-04-29T10:23:56.534" v="130" actId="1076"/>
          <ac:spMkLst>
            <pc:docMk/>
            <pc:sldMk cId="2893797432" sldId="259"/>
            <ac:spMk id="2" creationId="{0E76FEC0-12DB-2B5E-9409-C08AFE024D37}"/>
          </ac:spMkLst>
        </pc:spChg>
        <pc:spChg chg="add mod">
          <ac:chgData name="Dr Ram Manohar Lohia" userId="8949241a5256c8b8" providerId="LiveId" clId="{D315B7DC-0C85-4A3C-9011-B0F462C96676}" dt="2025-04-29T10:22:05.527" v="101"/>
          <ac:spMkLst>
            <pc:docMk/>
            <pc:sldMk cId="2893797432" sldId="259"/>
            <ac:spMk id="4" creationId="{1B721068-F869-79E2-6D44-456CF9190C9A}"/>
          </ac:spMkLst>
        </pc:spChg>
        <pc:spChg chg="add del mod">
          <ac:chgData name="Dr Ram Manohar Lohia" userId="8949241a5256c8b8" providerId="LiveId" clId="{D315B7DC-0C85-4A3C-9011-B0F462C96676}" dt="2025-04-29T10:24:00.590" v="131" actId="478"/>
          <ac:spMkLst>
            <pc:docMk/>
            <pc:sldMk cId="2893797432" sldId="259"/>
            <ac:spMk id="5" creationId="{C6BE2615-C828-A786-AD7B-E4F907B5C468}"/>
          </ac:spMkLst>
        </pc:spChg>
        <pc:spChg chg="add mod">
          <ac:chgData name="Dr Ram Manohar Lohia" userId="8949241a5256c8b8" providerId="LiveId" clId="{D315B7DC-0C85-4A3C-9011-B0F462C96676}" dt="2025-04-29T10:24:01.028" v="132"/>
          <ac:spMkLst>
            <pc:docMk/>
            <pc:sldMk cId="2893797432" sldId="259"/>
            <ac:spMk id="6" creationId="{24AF3708-FC12-C6D7-1589-A57E317DA00B}"/>
          </ac:spMkLst>
        </pc:spChg>
        <pc:picChg chg="del">
          <ac:chgData name="Dr Ram Manohar Lohia" userId="8949241a5256c8b8" providerId="LiveId" clId="{D315B7DC-0C85-4A3C-9011-B0F462C96676}" dt="2025-04-29T10:25:14.654" v="147" actId="478"/>
          <ac:picMkLst>
            <pc:docMk/>
            <pc:sldMk cId="2893797432" sldId="259"/>
            <ac:picMk id="3" creationId="{00000000-0000-0000-0000-000000000000}"/>
          </ac:picMkLst>
        </pc:picChg>
      </pc:sldChg>
      <pc:sldChg chg="addSp delSp modSp add del mod">
        <pc:chgData name="Dr Ram Manohar Lohia" userId="8949241a5256c8b8" providerId="LiveId" clId="{D315B7DC-0C85-4A3C-9011-B0F462C96676}" dt="2025-04-29T10:25:33.947" v="154" actId="47"/>
        <pc:sldMkLst>
          <pc:docMk/>
          <pc:sldMk cId="4248774884" sldId="260"/>
        </pc:sldMkLst>
        <pc:spChg chg="del mod">
          <ac:chgData name="Dr Ram Manohar Lohia" userId="8949241a5256c8b8" providerId="LiveId" clId="{D315B7DC-0C85-4A3C-9011-B0F462C96676}" dt="2025-04-29T10:21:45.791" v="94" actId="478"/>
          <ac:spMkLst>
            <pc:docMk/>
            <pc:sldMk cId="4248774884" sldId="260"/>
            <ac:spMk id="2" creationId="{0E76FEC0-12DB-2B5E-9409-C08AFE024D37}"/>
          </ac:spMkLst>
        </pc:spChg>
        <pc:spChg chg="add del mod">
          <ac:chgData name="Dr Ram Manohar Lohia" userId="8949241a5256c8b8" providerId="LiveId" clId="{D315B7DC-0C85-4A3C-9011-B0F462C96676}" dt="2025-04-29T10:23:13.633" v="114" actId="478"/>
          <ac:spMkLst>
            <pc:docMk/>
            <pc:sldMk cId="4248774884" sldId="260"/>
            <ac:spMk id="2" creationId="{698EE60D-4F4C-4D5E-2318-B2D4A237798F}"/>
          </ac:spMkLst>
        </pc:spChg>
        <pc:spChg chg="add mod">
          <ac:chgData name="Dr Ram Manohar Lohia" userId="8949241a5256c8b8" providerId="LiveId" clId="{D315B7DC-0C85-4A3C-9011-B0F462C96676}" dt="2025-04-29T10:25:21.566" v="150" actId="1076"/>
          <ac:spMkLst>
            <pc:docMk/>
            <pc:sldMk cId="4248774884" sldId="260"/>
            <ac:spMk id="4" creationId="{A82B039E-ED99-738F-05BA-34F6CC7449C5}"/>
          </ac:spMkLst>
        </pc:spChg>
        <pc:spChg chg="add del mod">
          <ac:chgData name="Dr Ram Manohar Lohia" userId="8949241a5256c8b8" providerId="LiveId" clId="{D315B7DC-0C85-4A3C-9011-B0F462C96676}" dt="2025-04-29T10:24:06.560" v="133" actId="478"/>
          <ac:spMkLst>
            <pc:docMk/>
            <pc:sldMk cId="4248774884" sldId="260"/>
            <ac:spMk id="5" creationId="{E29FF79C-5A14-A846-C327-DC4E4E6B3527}"/>
          </ac:spMkLst>
        </pc:spChg>
        <pc:spChg chg="add mod">
          <ac:chgData name="Dr Ram Manohar Lohia" userId="8949241a5256c8b8" providerId="LiveId" clId="{D315B7DC-0C85-4A3C-9011-B0F462C96676}" dt="2025-04-29T10:25:23.477" v="151" actId="1076"/>
          <ac:spMkLst>
            <pc:docMk/>
            <pc:sldMk cId="4248774884" sldId="260"/>
            <ac:spMk id="6" creationId="{66EA0DCB-DF9B-BD28-D492-9C51F1916960}"/>
          </ac:spMkLst>
        </pc:spChg>
        <pc:picChg chg="del mod">
          <ac:chgData name="Dr Ram Manohar Lohia" userId="8949241a5256c8b8" providerId="LiveId" clId="{D315B7DC-0C85-4A3C-9011-B0F462C96676}" dt="2025-04-29T10:25:16.847" v="148" actId="478"/>
          <ac:picMkLst>
            <pc:docMk/>
            <pc:sldMk cId="4248774884" sldId="260"/>
            <ac:picMk id="3" creationId="{00000000-0000-0000-0000-000000000000}"/>
          </ac:picMkLst>
        </pc:picChg>
      </pc:sldChg>
      <pc:sldChg chg="addSp delSp add mod setBg">
        <pc:chgData name="Dr Ram Manohar Lohia" userId="8949241a5256c8b8" providerId="LiveId" clId="{D315B7DC-0C85-4A3C-9011-B0F462C96676}" dt="2025-04-29T10:24:53.574" v="143"/>
        <pc:sldMkLst>
          <pc:docMk/>
          <pc:sldMk cId="1084991060" sldId="261"/>
        </pc:sldMkLst>
        <pc:spChg chg="del">
          <ac:chgData name="Dr Ram Manohar Lohia" userId="8949241a5256c8b8" providerId="LiveId" clId="{D315B7DC-0C85-4A3C-9011-B0F462C96676}" dt="2025-04-29T10:24:25.665" v="136" actId="478"/>
          <ac:spMkLst>
            <pc:docMk/>
            <pc:sldMk cId="1084991060" sldId="261"/>
            <ac:spMk id="2" creationId="{0E76FEC0-12DB-2B5E-9409-C08AFE024D37}"/>
          </ac:spMkLst>
        </pc:spChg>
        <pc:spChg chg="del">
          <ac:chgData name="Dr Ram Manohar Lohia" userId="8949241a5256c8b8" providerId="LiveId" clId="{D315B7DC-0C85-4A3C-9011-B0F462C96676}" dt="2025-04-29T10:24:25.665" v="136" actId="478"/>
          <ac:spMkLst>
            <pc:docMk/>
            <pc:sldMk cId="1084991060" sldId="261"/>
            <ac:spMk id="4" creationId="{3016DF0F-A4B3-A3B4-974C-4B90DE12FC69}"/>
          </ac:spMkLst>
        </pc:spChg>
        <pc:picChg chg="add del">
          <ac:chgData name="Dr Ram Manohar Lohia" userId="8949241a5256c8b8" providerId="LiveId" clId="{D315B7DC-0C85-4A3C-9011-B0F462C96676}" dt="2025-04-29T10:24:40.495" v="139" actId="478"/>
          <ac:picMkLst>
            <pc:docMk/>
            <pc:sldMk cId="1084991060" sldId="261"/>
            <ac:picMk id="3" creationId="{00000000-0000-0000-0000-000000000000}"/>
          </ac:picMkLst>
        </pc:picChg>
      </pc:sldChg>
      <pc:sldChg chg="add del">
        <pc:chgData name="Dr Ram Manohar Lohia" userId="8949241a5256c8b8" providerId="LiveId" clId="{D315B7DC-0C85-4A3C-9011-B0F462C96676}" dt="2025-04-29T10:25:32.973" v="153" actId="47"/>
        <pc:sldMkLst>
          <pc:docMk/>
          <pc:sldMk cId="3268637352" sldId="262"/>
        </pc:sldMkLst>
      </pc:sldChg>
      <pc:sldMasterChg chg="setBg modSldLayout">
        <pc:chgData name="Dr Ram Manohar Lohia" userId="8949241a5256c8b8" providerId="LiveId" clId="{D315B7DC-0C85-4A3C-9011-B0F462C96676}" dt="2025-04-29T10:24:53.574" v="143"/>
        <pc:sldMasterMkLst>
          <pc:docMk/>
          <pc:sldMasterMk cId="2870388488" sldId="2147483648"/>
        </pc:sldMasterMkLst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725118366" sldId="2147483649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3751152831" sldId="2147483650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4037716615" sldId="2147483651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354540217" sldId="2147483652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16583739" sldId="2147483653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3745201845" sldId="2147483654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3258809385" sldId="2147483655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2100681585" sldId="2147483656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2538401791" sldId="2147483657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3026474140" sldId="2147483658"/>
          </pc:sldLayoutMkLst>
        </pc:sldLayoutChg>
        <pc:sldLayoutChg chg="setBg">
          <pc:chgData name="Dr Ram Manohar Lohia" userId="8949241a5256c8b8" providerId="LiveId" clId="{D315B7DC-0C85-4A3C-9011-B0F462C96676}" dt="2025-04-29T10:24:53.574" v="143"/>
          <pc:sldLayoutMkLst>
            <pc:docMk/>
            <pc:sldMasterMk cId="2870388488" sldId="2147483648"/>
            <pc:sldLayoutMk cId="1351522233" sldId="2147483659"/>
          </pc:sldLayoutMkLst>
        </pc:sldLayoutChg>
      </pc:sldMasterChg>
    </pc:docChg>
  </pc:docChgLst>
  <pc:docChgLst>
    <pc:chgData name="Dr Ram Manohar Lohia" userId="8949241a5256c8b8" providerId="LiveId" clId="{3F91EEA9-4B5F-43BB-ABE7-8F1CAF9D6B14}"/>
    <pc:docChg chg="custSel delSld modSld">
      <pc:chgData name="Dr Ram Manohar Lohia" userId="8949241a5256c8b8" providerId="LiveId" clId="{3F91EEA9-4B5F-43BB-ABE7-8F1CAF9D6B14}" dt="2025-04-09T10:37:45.982" v="26" actId="1038"/>
      <pc:docMkLst>
        <pc:docMk/>
      </pc:docMkLst>
      <pc:sldChg chg="modSp mod">
        <pc:chgData name="Dr Ram Manohar Lohia" userId="8949241a5256c8b8" providerId="LiveId" clId="{3F91EEA9-4B5F-43BB-ABE7-8F1CAF9D6B14}" dt="2025-04-09T10:37:45.982" v="26" actId="1038"/>
        <pc:sldMkLst>
          <pc:docMk/>
          <pc:sldMk cId="1271263189" sldId="256"/>
        </pc:sldMkLst>
        <pc:spChg chg="mod">
          <ac:chgData name="Dr Ram Manohar Lohia" userId="8949241a5256c8b8" providerId="LiveId" clId="{3F91EEA9-4B5F-43BB-ABE7-8F1CAF9D6B14}" dt="2025-04-09T10:37:45.982" v="26" actId="1038"/>
          <ac:spMkLst>
            <pc:docMk/>
            <pc:sldMk cId="1271263189" sldId="256"/>
            <ac:spMk id="5" creationId="{00000000-0000-0000-0000-000000000000}"/>
          </ac:spMkLst>
        </pc:spChg>
        <pc:spChg chg="mod">
          <ac:chgData name="Dr Ram Manohar Lohia" userId="8949241a5256c8b8" providerId="LiveId" clId="{3F91EEA9-4B5F-43BB-ABE7-8F1CAF9D6B14}" dt="2025-04-09T10:37:41.229" v="25" actId="1076"/>
          <ac:spMkLst>
            <pc:docMk/>
            <pc:sldMk cId="1271263189" sldId="256"/>
            <ac:spMk id="6" creationId="{00000000-0000-0000-0000-000000000000}"/>
          </ac:spMkLst>
        </pc:spChg>
        <pc:spChg chg="mod">
          <ac:chgData name="Dr Ram Manohar Lohia" userId="8949241a5256c8b8" providerId="LiveId" clId="{3F91EEA9-4B5F-43BB-ABE7-8F1CAF9D6B14}" dt="2025-04-09T10:37:14.381" v="7" actId="14100"/>
          <ac:spMkLst>
            <pc:docMk/>
            <pc:sldMk cId="1271263189" sldId="256"/>
            <ac:spMk id="8" creationId="{00000000-0000-0000-0000-000000000000}"/>
          </ac:spMkLst>
        </pc:spChg>
      </pc:sldChg>
      <pc:sldChg chg="addSp delSp modSp del mod">
        <pc:chgData name="Dr Ram Manohar Lohia" userId="8949241a5256c8b8" providerId="LiveId" clId="{3F91EEA9-4B5F-43BB-ABE7-8F1CAF9D6B14}" dt="2025-04-08T11:24:52.308" v="2" actId="47"/>
        <pc:sldMkLst>
          <pc:docMk/>
          <pc:sldMk cId="2841745869" sldId="257"/>
        </pc:sldMkLst>
        <pc:spChg chg="del">
          <ac:chgData name="Dr Ram Manohar Lohia" userId="8949241a5256c8b8" providerId="LiveId" clId="{3F91EEA9-4B5F-43BB-ABE7-8F1CAF9D6B14}" dt="2025-04-08T11:24:47.416" v="0" actId="478"/>
          <ac:spMkLst>
            <pc:docMk/>
            <pc:sldMk cId="2841745869" sldId="257"/>
            <ac:spMk id="2" creationId="{00000000-0000-0000-0000-000000000000}"/>
          </ac:spMkLst>
        </pc:spChg>
        <pc:spChg chg="add del mod">
          <ac:chgData name="Dr Ram Manohar Lohia" userId="8949241a5256c8b8" providerId="LiveId" clId="{3F91EEA9-4B5F-43BB-ABE7-8F1CAF9D6B14}" dt="2025-04-08T11:24:50.332" v="1" actId="478"/>
          <ac:spMkLst>
            <pc:docMk/>
            <pc:sldMk cId="2841745869" sldId="257"/>
            <ac:spMk id="5" creationId="{3E887883-153F-5414-BF31-178CAFE29643}"/>
          </ac:spMkLst>
        </pc:spChg>
      </pc:sldChg>
    </pc:docChg>
  </pc:docChgLst>
  <pc:docChgLst>
    <pc:chgData name="Dr Ram Manohar Lohia" userId="8949241a5256c8b8" providerId="LiveId" clId="{9F71FAC3-617F-4E47-A9BD-CE64DB4E3E7E}"/>
    <pc:docChg chg="custSel modSld">
      <pc:chgData name="Dr Ram Manohar Lohia" userId="8949241a5256c8b8" providerId="LiveId" clId="{9F71FAC3-617F-4E47-A9BD-CE64DB4E3E7E}" dt="2025-04-15T07:10:19.551" v="1" actId="478"/>
      <pc:docMkLst>
        <pc:docMk/>
      </pc:docMkLst>
      <pc:sldChg chg="addSp delSp modSp mod">
        <pc:chgData name="Dr Ram Manohar Lohia" userId="8949241a5256c8b8" providerId="LiveId" clId="{9F71FAC3-617F-4E47-A9BD-CE64DB4E3E7E}" dt="2025-04-15T07:10:19.551" v="1" actId="478"/>
        <pc:sldMkLst>
          <pc:docMk/>
          <pc:sldMk cId="1271263189" sldId="256"/>
        </pc:sldMkLst>
        <pc:spChg chg="add del mod">
          <ac:chgData name="Dr Ram Manohar Lohia" userId="8949241a5256c8b8" providerId="LiveId" clId="{9F71FAC3-617F-4E47-A9BD-CE64DB4E3E7E}" dt="2025-04-15T07:10:19.551" v="1" actId="478"/>
          <ac:spMkLst>
            <pc:docMk/>
            <pc:sldMk cId="1271263189" sldId="256"/>
            <ac:spMk id="4" creationId="{8CCB671D-C29D-09C2-11E2-597071B757A9}"/>
          </ac:spMkLst>
        </pc:spChg>
        <pc:spChg chg="del">
          <ac:chgData name="Dr Ram Manohar Lohia" userId="8949241a5256c8b8" providerId="LiveId" clId="{9F71FAC3-617F-4E47-A9BD-CE64DB4E3E7E}" dt="2025-04-15T07:10:10.855" v="0" actId="478"/>
          <ac:spMkLst>
            <pc:docMk/>
            <pc:sldMk cId="1271263189" sldId="256"/>
            <ac:spMk id="5" creationId="{00000000-0000-0000-0000-000000000000}"/>
          </ac:spMkLst>
        </pc:spChg>
        <pc:spChg chg="del">
          <ac:chgData name="Dr Ram Manohar Lohia" userId="8949241a5256c8b8" providerId="LiveId" clId="{9F71FAC3-617F-4E47-A9BD-CE64DB4E3E7E}" dt="2025-04-15T07:10:10.855" v="0" actId="478"/>
          <ac:spMkLst>
            <pc:docMk/>
            <pc:sldMk cId="1271263189" sldId="256"/>
            <ac:spMk id="6" creationId="{00000000-0000-0000-0000-000000000000}"/>
          </ac:spMkLst>
        </pc:spChg>
        <pc:spChg chg="del">
          <ac:chgData name="Dr Ram Manohar Lohia" userId="8949241a5256c8b8" providerId="LiveId" clId="{9F71FAC3-617F-4E47-A9BD-CE64DB4E3E7E}" dt="2025-04-15T07:10:10.855" v="0" actId="478"/>
          <ac:spMkLst>
            <pc:docMk/>
            <pc:sldMk cId="1271263189" sldId="256"/>
            <ac:spMk id="7" creationId="{00000000-0000-0000-0000-000000000000}"/>
          </ac:spMkLst>
        </pc:spChg>
        <pc:spChg chg="del">
          <ac:chgData name="Dr Ram Manohar Lohia" userId="8949241a5256c8b8" providerId="LiveId" clId="{9F71FAC3-617F-4E47-A9BD-CE64DB4E3E7E}" dt="2025-04-15T07:10:10.855" v="0" actId="478"/>
          <ac:spMkLst>
            <pc:docMk/>
            <pc:sldMk cId="1271263189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1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4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52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1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7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4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20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8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6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4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61AC-8776-4EA3-96CB-EA8040036425}" type="datetimeFigureOut">
              <a:rPr lang="en-IN" smtClean="0"/>
              <a:t>29/04/2025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3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38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6DF0F-A4B3-A3B4-974C-4B90DE12FC69}"/>
              </a:ext>
            </a:extLst>
          </p:cNvPr>
          <p:cNvSpPr txBox="1"/>
          <p:nvPr/>
        </p:nvSpPr>
        <p:spPr>
          <a:xfrm>
            <a:off x="754224" y="2519265"/>
            <a:ext cx="10683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Heading</a:t>
            </a:r>
            <a:endParaRPr lang="en-IN" sz="1800" b="1" dirty="0"/>
          </a:p>
          <a:p>
            <a:r>
              <a:rPr lang="en-US" dirty="0"/>
              <a:t>Context</a:t>
            </a:r>
          </a:p>
          <a:p>
            <a:endParaRPr lang="en-US" dirty="0"/>
          </a:p>
          <a:p>
            <a:r>
              <a:rPr lang="en-IN" dirty="0"/>
              <a:t>Please use this text box to write the heading and content, images / graphs can be placed accordingly.</a:t>
            </a:r>
          </a:p>
          <a:p>
            <a:endParaRPr lang="en-IN" dirty="0"/>
          </a:p>
          <a:p>
            <a:r>
              <a:rPr lang="en-IN" dirty="0"/>
              <a:t>Font size for heading and context should be minimum 11 points and maximum 20 points only.</a:t>
            </a:r>
          </a:p>
          <a:p>
            <a:endParaRPr lang="en-IN" dirty="0"/>
          </a:p>
          <a:p>
            <a:r>
              <a:rPr lang="en-IN" dirty="0"/>
              <a:t>You may erase this text to use this as template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712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5A7D7-1346-28FB-DCD8-BEB88950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4C45B-361B-609A-9184-466F9512642D}"/>
              </a:ext>
            </a:extLst>
          </p:cNvPr>
          <p:cNvSpPr txBox="1"/>
          <p:nvPr/>
        </p:nvSpPr>
        <p:spPr>
          <a:xfrm>
            <a:off x="754224" y="2519265"/>
            <a:ext cx="10683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Heading</a:t>
            </a:r>
            <a:endParaRPr lang="en-IN" sz="1800" b="1" dirty="0"/>
          </a:p>
          <a:p>
            <a:r>
              <a:rPr lang="en-US" dirty="0"/>
              <a:t>Context</a:t>
            </a:r>
          </a:p>
          <a:p>
            <a:endParaRPr lang="en-US" dirty="0"/>
          </a:p>
          <a:p>
            <a:r>
              <a:rPr lang="en-IN" dirty="0"/>
              <a:t>Please use this text box to write the heading and content, images / graphs can be placed accordingly.</a:t>
            </a:r>
          </a:p>
          <a:p>
            <a:endParaRPr lang="en-IN" dirty="0"/>
          </a:p>
          <a:p>
            <a:r>
              <a:rPr lang="en-IN" dirty="0"/>
              <a:t>Font size for heading and context should be minimum 11 points and maximum 20 points only.</a:t>
            </a:r>
          </a:p>
          <a:p>
            <a:endParaRPr lang="en-IN" dirty="0"/>
          </a:p>
          <a:p>
            <a:r>
              <a:rPr lang="en-IN" dirty="0"/>
              <a:t>You may erase this text to use this as template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907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68F90-AEE0-A59A-44B0-A68E730A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4C17E-F5F8-AC29-8DF8-99813F4A1350}"/>
              </a:ext>
            </a:extLst>
          </p:cNvPr>
          <p:cNvSpPr txBox="1"/>
          <p:nvPr/>
        </p:nvSpPr>
        <p:spPr>
          <a:xfrm>
            <a:off x="754224" y="2519265"/>
            <a:ext cx="10683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Heading</a:t>
            </a:r>
            <a:endParaRPr lang="en-IN" sz="1800" b="1" dirty="0"/>
          </a:p>
          <a:p>
            <a:r>
              <a:rPr lang="en-US" dirty="0"/>
              <a:t>Context</a:t>
            </a:r>
          </a:p>
          <a:p>
            <a:endParaRPr lang="en-US" dirty="0"/>
          </a:p>
          <a:p>
            <a:r>
              <a:rPr lang="en-IN" dirty="0"/>
              <a:t>Please use this text box to write the heading and content, images / graphs can be placed accordingly.</a:t>
            </a:r>
          </a:p>
          <a:p>
            <a:endParaRPr lang="en-IN" dirty="0"/>
          </a:p>
          <a:p>
            <a:r>
              <a:rPr lang="en-IN" dirty="0"/>
              <a:t>Font size for heading and context should be minimum 11 points and maximum 20 points only.</a:t>
            </a:r>
          </a:p>
          <a:p>
            <a:endParaRPr lang="en-IN" dirty="0"/>
          </a:p>
          <a:p>
            <a:r>
              <a:rPr lang="en-IN" dirty="0"/>
              <a:t>You may erase this text to use this as template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0228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159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rahulh031973@outlook.com</dc:creator>
  <cp:lastModifiedBy>Shubhang Dwivedi</cp:lastModifiedBy>
  <cp:revision>5</cp:revision>
  <dcterms:created xsi:type="dcterms:W3CDTF">2025-02-13T09:19:58Z</dcterms:created>
  <dcterms:modified xsi:type="dcterms:W3CDTF">2025-04-29T12:35:15Z</dcterms:modified>
</cp:coreProperties>
</file>